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3" d="100"/>
          <a:sy n="53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0A3613-DD3F-49D1-864A-C2594F957E7F}" type="datetimeFigureOut">
              <a:rPr lang="en-US"/>
              <a:pPr/>
              <a:t>11/18/2009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B52F417-109B-4585-9F04-A4B01757B7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F94C38-5F57-41D5-9955-CE65DB0E1A6A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109836-907D-4B77-A7C8-B673BFE29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Notice the pointed and detailed tips of the cathedral, the vaults, and arches.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B47DF7-7954-4C2F-8553-E9798B5C46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Solid masonry walls, Lacks the harsh detail of streamline romanesque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245B0D-FEE6-4800-A896-0BD7B73B30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Location 	Pisa, Italy   map</a:t>
            </a:r>
          </a:p>
          <a:p>
            <a:pPr>
              <a:spcBef>
                <a:spcPct val="0"/>
              </a:spcBef>
            </a:pPr>
            <a:r>
              <a:rPr lang="en-US" smtClean="0"/>
              <a:t>Date 	1063 to 1350   timeline</a:t>
            </a:r>
          </a:p>
          <a:p>
            <a:pPr>
              <a:spcBef>
                <a:spcPct val="0"/>
              </a:spcBef>
            </a:pPr>
            <a:r>
              <a:rPr lang="en-US" smtClean="0"/>
              <a:t>Building Type 	church complex</a:t>
            </a:r>
          </a:p>
          <a:p>
            <a:pPr>
              <a:spcBef>
                <a:spcPct val="0"/>
              </a:spcBef>
            </a:pPr>
            <a:r>
              <a:rPr lang="en-US" smtClean="0"/>
              <a:t> Construction System 	bearing masonry, cut stone, white marble</a:t>
            </a:r>
          </a:p>
          <a:p>
            <a:pPr>
              <a:spcBef>
                <a:spcPct val="0"/>
              </a:spcBef>
            </a:pPr>
            <a:r>
              <a:rPr lang="en-US" smtClean="0"/>
              <a:t>Climate 	mediterranean</a:t>
            </a:r>
          </a:p>
          <a:p>
            <a:pPr>
              <a:spcBef>
                <a:spcPct val="0"/>
              </a:spcBef>
            </a:pPr>
            <a:r>
              <a:rPr lang="en-US" smtClean="0"/>
              <a:t>Context 	church complex and tower</a:t>
            </a:r>
          </a:p>
          <a:p>
            <a:pPr>
              <a:spcBef>
                <a:spcPct val="0"/>
              </a:spcBef>
            </a:pPr>
            <a:r>
              <a:rPr lang="en-US" smtClean="0"/>
              <a:t>Style 	Romanesque</a:t>
            </a:r>
          </a:p>
          <a:p>
            <a:pPr>
              <a:spcBef>
                <a:spcPct val="0"/>
              </a:spcBef>
            </a:pPr>
            <a:r>
              <a:rPr lang="en-US" smtClean="0"/>
              <a:t>Notes 	The cathedral complex includes the famous Leaning Tower, La Torre Pendente. White marble with colonnaded facades.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5B5C15-FF9B-451A-B771-F02BACBB92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Aristocratic: Aristocracy is a form of government, in which a few of the most prominent citizens rule. This may be a hereditary elite, or it may be by a system of cooption where a council of prominent citizens and leading soldiers, merchants, land owners, priests, and lawyers to their number.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25D72-EB2F-4B50-94F0-91583FD63E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Romanesque art was highly decedent and emerged through illustrated texts. Fancy boarders, intricate detail, and a restricted color palette define illustrations of this time.</a:t>
            </a:r>
          </a:p>
          <a:p>
            <a:pPr>
              <a:spcBef>
                <a:spcPct val="0"/>
              </a:spcBef>
            </a:pPr>
            <a:r>
              <a:rPr lang="en-US" smtClean="0"/>
              <a:t>Book of Kells( Gothic) was created a century earlier but impacted roman art significantly.</a:t>
            </a:r>
          </a:p>
          <a:p>
            <a:pPr>
              <a:spcBef>
                <a:spcPct val="0"/>
              </a:spcBef>
            </a:pPr>
            <a:r>
              <a:rPr lang="en-US" smtClean="0"/>
              <a:t>Vellum:, for "calfskin")[1] is mammal skin prepared for writing or printing on, to produce single pages, scrolls, codices or books.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06E40-CD50-4432-9C14-D85B918ED2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Hellmouth is the entrance to hell envisioned to be a gaping mouth of a huge monster, an image which first appears in Anglo-Saxon art, and then spread all over Europe.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E785A3-771F-4A33-B133-A2CAC7B859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Line and Color- Intricate border and details communicates the message.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A754D6-2944-42FC-91F3-0731654014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40D35-5FEB-4E1A-A393-5C8466274D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A60C-AA7B-4E3E-A3FF-24372B7ECB2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3FD-B581-4423-BD6E-A943A0A97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3D2F-6904-4DFD-BF89-CE72DE461965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5D39-6CE4-4C01-8784-163AFE0B9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22C3-038A-4033-AF00-038D710B261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5D9F-0429-4B38-BD8D-6E0E2F60A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D81F-A38D-4C90-8C60-69C46C36625F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DDC2-5A06-41EA-A92C-DF5A7D7F2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C261-F95D-41E4-8C85-BE811AF6DC68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253D-BD99-4B69-924E-7C4182865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E0C9-C7DC-4E48-BFAA-B76F111DF2BC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27F-FD0E-4D7E-A3D2-0C7B077E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1504-53BF-42E3-93EB-7CF95AEBE15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FAA7-00C6-4BE3-9040-9FA63FB75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50D7-B1B5-4B4B-BFC5-17943CA0BD06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4636-6A98-4D3C-A4DE-92F33AC00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0AC4-FC68-42DF-85CF-1F90D9AC956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5789-EB34-406D-AA45-AB08BA28A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3B6B-B675-4AA5-A66B-0BAB056370DC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3B46-6310-440A-9456-CB879D4D5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DFE1-7788-4095-A230-2DFBAB263F3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A4B9-C55F-40C5-B5CE-A49D581E0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2D188C-F69E-4F58-8E15-E3390BED14EC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502166-6548-490C-B2BE-F319767B2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930400"/>
          </a:xfrm>
        </p:spPr>
        <p:txBody>
          <a:bodyPr/>
          <a:lstStyle/>
          <a:p>
            <a:r>
              <a:rPr lang="en-US" smtClean="0">
                <a:latin typeface="Arno Pro Bold Italic Caption"/>
              </a:rPr>
              <a:t>Romanesque Art</a:t>
            </a:r>
            <a:br>
              <a:rPr lang="en-US" smtClean="0">
                <a:latin typeface="Arno Pro Bold Italic Caption"/>
              </a:rPr>
            </a:br>
            <a:r>
              <a:rPr lang="en-US" smtClean="0">
                <a:latin typeface="Arno Pro Bold Italic Caption"/>
              </a:rPr>
              <a:t>1050-1200</a:t>
            </a:r>
            <a:br>
              <a:rPr lang="en-US" smtClean="0">
                <a:latin typeface="Arno Pro Bold Italic Caption"/>
              </a:rPr>
            </a:br>
            <a:r>
              <a:rPr lang="en-US" sz="2000" smtClean="0">
                <a:latin typeface="Arno Pro Bold Italic Caption"/>
              </a:rPr>
              <a:t>eleventh and twelfth centuries</a:t>
            </a:r>
            <a:endParaRPr lang="en-US" smtClean="0">
              <a:latin typeface="Arno Pro Bold Italic Caption"/>
            </a:endParaRPr>
          </a:p>
        </p:txBody>
      </p:sp>
      <p:pic>
        <p:nvPicPr>
          <p:cNvPr id="14338" name="Picture 4" descr="durham_cathedral_east_e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Choose a fable, religious, or political theme</a:t>
            </a:r>
          </a:p>
          <a:p>
            <a:r>
              <a:rPr lang="en-US" smtClean="0"/>
              <a:t>Using only images create a communicative illustration.</a:t>
            </a:r>
          </a:p>
          <a:p>
            <a:r>
              <a:rPr lang="en-US" smtClean="0"/>
              <a:t>Incorporate a limited color palette and intricate details including a boarder.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</a:t>
            </a:r>
          </a:p>
        </p:txBody>
      </p:sp>
      <p:pic>
        <p:nvPicPr>
          <p:cNvPr id="32770" name="Content Placeholder 3" descr="IMG_029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04800" y="1417638"/>
            <a:ext cx="9829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Meaning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“In the Roman Manner”</a:t>
            </a:r>
          </a:p>
          <a:p>
            <a:r>
              <a:rPr lang="en-US" smtClean="0"/>
              <a:t>European art and architecture</a:t>
            </a:r>
          </a:p>
          <a:p>
            <a:r>
              <a:rPr lang="en-US" smtClean="0"/>
              <a:t>Architecture: solid masonry walls, rounded arches and vaults.</a:t>
            </a:r>
          </a:p>
          <a:p>
            <a:r>
              <a:rPr lang="en-US" smtClean="0"/>
              <a:t>Period of building Castles, churches, monasteries, and other beautiful monuments.</a:t>
            </a:r>
          </a:p>
          <a:p>
            <a:r>
              <a:rPr lang="en-US" smtClean="0"/>
              <a:t>Importing religious themes through art.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Politics, church, and economic life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Durham</a:t>
            </a:r>
          </a:p>
          <a:p>
            <a:pPr>
              <a:buFont typeface="Arial" charset="0"/>
              <a:buNone/>
            </a:pPr>
            <a:r>
              <a:rPr lang="en-US" smtClean="0"/>
              <a:t>Cathedral, </a:t>
            </a:r>
          </a:p>
          <a:p>
            <a:pPr>
              <a:buFont typeface="Arial" charset="0"/>
              <a:buNone/>
            </a:pPr>
            <a:r>
              <a:rPr lang="en-US" smtClean="0"/>
              <a:t>1093 AD</a:t>
            </a:r>
          </a:p>
        </p:txBody>
      </p:sp>
      <p:pic>
        <p:nvPicPr>
          <p:cNvPr id="16387" name="Picture 3" descr="durham_cathedr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417638"/>
            <a:ext cx="5029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Dover Castle</a:t>
            </a:r>
          </a:p>
        </p:txBody>
      </p:sp>
      <p:pic>
        <p:nvPicPr>
          <p:cNvPr id="18434" name="Content Placeholder 3" descr="dover_castle_K920373_348x248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700" r="-12700"/>
          <a:stretch>
            <a:fillRect/>
          </a:stretch>
        </p:blipFill>
        <p:spPr>
          <a:xfrm>
            <a:off x="5562600" y="2919413"/>
            <a:ext cx="3581400" cy="1968500"/>
          </a:xfrm>
        </p:spPr>
      </p:pic>
      <p:pic>
        <p:nvPicPr>
          <p:cNvPr id="18435" name="Picture 4" descr="kent_dover_cas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5943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Cathedral Complex, Pisa-Italy</a:t>
            </a:r>
          </a:p>
        </p:txBody>
      </p:sp>
      <p:pic>
        <p:nvPicPr>
          <p:cNvPr id="20482" name="Content Placeholder 3" descr="pisa-duomo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2733" r="-22733"/>
          <a:stretch>
            <a:fillRect/>
          </a:stretch>
        </p:blipFill>
        <p:spPr>
          <a:xfrm>
            <a:off x="-685800" y="3200400"/>
            <a:ext cx="6096000" cy="3352800"/>
          </a:xfrm>
        </p:spPr>
      </p:pic>
      <p:pic>
        <p:nvPicPr>
          <p:cNvPr id="20483" name="Picture 4" descr="i-pisa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81200"/>
            <a:ext cx="2838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Aristocratic(,) woman managed estates while men were away.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Peasant men and woman worked side by side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Woman achieved authority and influence through religious communities.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Educated woman lived in Monasteries and created many of the historical “Illuminated Manuscripts” we have record of.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118" dirty="0" smtClean="0"/>
              <a:t>An </a:t>
            </a:r>
            <a:r>
              <a:rPr lang="en-US" sz="2118" u="sng" dirty="0" smtClean="0"/>
              <a:t>illuminated manuscript </a:t>
            </a:r>
            <a:r>
              <a:rPr lang="en-US" sz="2118" dirty="0" smtClean="0"/>
              <a:t>is a manuscript in which the text is supplemented by the addition of decoration, such as decorated initials, borders (marginalia) and miniature illustrations. </a:t>
            </a:r>
            <a:endParaRPr lang="en-US" sz="21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Tapestry to Illustrated Books</a:t>
            </a:r>
            <a:br>
              <a:rPr lang="en-US" smtClean="0"/>
            </a:br>
            <a:r>
              <a:rPr lang="en-US" sz="2000" smtClean="0"/>
              <a:t>				Chi Rho Iota page from the book of Kells, vellum,</a:t>
            </a:r>
            <a:endParaRPr lang="en-US" smtClean="0"/>
          </a:p>
        </p:txBody>
      </p:sp>
      <p:pic>
        <p:nvPicPr>
          <p:cNvPr id="24578" name="Content Placeholder 3" descr="lette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2787" r="-72787"/>
          <a:stretch>
            <a:fillRect/>
          </a:stretch>
        </p:blipFill>
        <p:spPr>
          <a:xfrm>
            <a:off x="3048000" y="1600200"/>
            <a:ext cx="8229600" cy="4525963"/>
          </a:xfrm>
        </p:spPr>
      </p:pic>
      <p:pic>
        <p:nvPicPr>
          <p:cNvPr id="24579" name="Picture 4" descr="MorganLeafVerso(Scensefrom life of king dav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1417638"/>
            <a:ext cx="33655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2544762"/>
          </a:xfrm>
        </p:spPr>
        <p:txBody>
          <a:bodyPr/>
          <a:lstStyle/>
          <a:p>
            <a:r>
              <a:rPr lang="en-US" i="1" smtClean="0"/>
              <a:t>The Mouth of Hell,</a:t>
            </a:r>
            <a:r>
              <a:rPr lang="en-US" smtClean="0"/>
              <a:t> </a:t>
            </a:r>
            <a:r>
              <a:rPr lang="en-US" sz="2000" smtClean="0"/>
              <a:t>Winchester Psalter</a:t>
            </a:r>
            <a:endParaRPr lang="en-US" i="1" smtClean="0"/>
          </a:p>
        </p:txBody>
      </p:sp>
      <p:pic>
        <p:nvPicPr>
          <p:cNvPr id="26626" name="Content Placeholder 3" descr="mouthhel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7786" r="-77786"/>
          <a:stretch>
            <a:fillRect/>
          </a:stretch>
        </p:blipFill>
        <p:spPr>
          <a:xfrm>
            <a:off x="-3200400" y="274638"/>
            <a:ext cx="11333163" cy="6232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553200" y="274638"/>
            <a:ext cx="2133600" cy="3916362"/>
          </a:xfrm>
        </p:spPr>
        <p:txBody>
          <a:bodyPr/>
          <a:lstStyle/>
          <a:p>
            <a:r>
              <a:rPr lang="en-US" smtClean="0"/>
              <a:t>Boarder, detail, and design</a:t>
            </a:r>
          </a:p>
        </p:txBody>
      </p:sp>
      <p:pic>
        <p:nvPicPr>
          <p:cNvPr id="28674" name="Content Placeholder 3" descr="mouthhel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7786" r="-77786"/>
          <a:stretch>
            <a:fillRect/>
          </a:stretch>
        </p:blipFill>
        <p:spPr>
          <a:xfrm>
            <a:off x="-2895600" y="0"/>
            <a:ext cx="12566650" cy="691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401</Words>
  <Application>Microsoft Macintosh PowerPoint</Application>
  <PresentationFormat>On-screen Show (4:3)</PresentationFormat>
  <Paragraphs>52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Arno Pro Bold Italic Caption</vt:lpstr>
      <vt:lpstr>Office Theme</vt:lpstr>
      <vt:lpstr>Romanesque Art 1050-1200 eleventh and twelfth centuries</vt:lpstr>
      <vt:lpstr>Meaning</vt:lpstr>
      <vt:lpstr>Politics, church, and economic life</vt:lpstr>
      <vt:lpstr>Dover Castle</vt:lpstr>
      <vt:lpstr>Cathedral Complex, Pisa-Italy</vt:lpstr>
      <vt:lpstr>Role of woman</vt:lpstr>
      <vt:lpstr>Tapestry to Illustrated Books     Chi Rho Iota page from the book of Kells, vellum,</vt:lpstr>
      <vt:lpstr>The Mouth of Hell, Winchester Psalter</vt:lpstr>
      <vt:lpstr>Boarder, detail, and design</vt:lpstr>
      <vt:lpstr>Illustration</vt:lpstr>
      <vt:lpstr>Project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Romanesque Art 1050-1200 eleventh and twelfth centuries</dc:title>
  <dc:creator>local_admin</dc:creator>
  <cp:lastModifiedBy>scunningham</cp:lastModifiedBy>
  <cp:revision>5</cp:revision>
  <dcterms:created xsi:type="dcterms:W3CDTF">2009-11-17T18:02:51Z</dcterms:created>
  <dcterms:modified xsi:type="dcterms:W3CDTF">2009-11-18T17:06:54Z</dcterms:modified>
</cp:coreProperties>
</file>